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4"/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0" y="3705210"/>
            <a:ext cx="9144000" cy="52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-148" y="422793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179512" y="55552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179512" y="1203598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79512" y="483518"/>
            <a:ext cx="42484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179512" y="1131590"/>
            <a:ext cx="424847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1059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-42902" y="45594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0" y="887988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/>
          <p:nvPr>
            <p:ph idx="3" type="pic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/>
          <p:nvPr>
            <p:ph idx="4" type="pic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/>
          <p:nvPr>
            <p:ph idx="5" type="pic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/>
          <p:nvPr>
            <p:ph idx="6" type="pic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0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bg>
      <p:bgPr>
        <a:solidFill>
          <a:srgbClr val="17365D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>
            <p:ph idx="2" type="pic"/>
          </p:nvPr>
        </p:nvSpPr>
        <p:spPr>
          <a:xfrm>
            <a:off x="3347864" y="627534"/>
            <a:ext cx="5796136" cy="105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3" type="pic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/>
          <p:nvPr>
            <p:ph idx="4" type="pic"/>
          </p:nvPr>
        </p:nvSpPr>
        <p:spPr>
          <a:xfrm>
            <a:off x="4824000" y="3465106"/>
            <a:ext cx="4320000" cy="10508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>
            <p:ph idx="2" type="pic"/>
          </p:nvPr>
        </p:nvSpPr>
        <p:spPr>
          <a:xfrm>
            <a:off x="3937417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/>
          <p:nvPr>
            <p:ph idx="3" type="pic"/>
          </p:nvPr>
        </p:nvSpPr>
        <p:spPr>
          <a:xfrm>
            <a:off x="1968708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8"/>
          <p:cNvSpPr/>
          <p:nvPr>
            <p:ph idx="4" type="pic"/>
          </p:nvPr>
        </p:nvSpPr>
        <p:spPr>
          <a:xfrm>
            <a:off x="0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>
            <p:ph idx="2" type="pic"/>
          </p:nvPr>
        </p:nvSpPr>
        <p:spPr>
          <a:xfrm>
            <a:off x="3795621" y="627533"/>
            <a:ext cx="3294112" cy="11155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9"/>
          <p:cNvSpPr/>
          <p:nvPr>
            <p:ph idx="3" type="pic"/>
          </p:nvPr>
        </p:nvSpPr>
        <p:spPr>
          <a:xfrm>
            <a:off x="5613166" y="3399271"/>
            <a:ext cx="3293944" cy="11166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/>
          <p:nvPr>
            <p:ph idx="4" type="pic"/>
          </p:nvPr>
        </p:nvSpPr>
        <p:spPr>
          <a:xfrm>
            <a:off x="3795621" y="1815095"/>
            <a:ext cx="1728192" cy="27008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/>
          <p:nvPr>
            <p:ph idx="5" type="pic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/>
          <p:nvPr>
            <p:ph idx="6" type="pic"/>
          </p:nvPr>
        </p:nvSpPr>
        <p:spPr>
          <a:xfrm>
            <a:off x="7178918" y="627533"/>
            <a:ext cx="1728192" cy="26997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0" y="41151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0" y="98757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57041" y="1313860"/>
            <a:ext cx="6438182" cy="327456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/>
          <p:nvPr>
            <p:ph idx="3" type="pic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0" y="475603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1" name="Google Shape;91;p21"/>
          <p:cNvGrpSpPr/>
          <p:nvPr/>
        </p:nvGrpSpPr>
        <p:grpSpPr>
          <a:xfrm>
            <a:off x="354008" y="1131589"/>
            <a:ext cx="2849840" cy="3384377"/>
            <a:chOff x="354008" y="1131589"/>
            <a:chExt cx="2849840" cy="3649171"/>
          </a:xfrm>
        </p:grpSpPr>
        <p:sp>
          <p:nvSpPr>
            <p:cNvPr id="92" name="Google Shape;92;p21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8360"/>
            <a:ext cx="8229600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4038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48200" y="1200150"/>
            <a:ext cx="4038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208360"/>
            <a:ext cx="8229600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0" type="dt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ext" type="objAndTx">
  <p:cSld name="OBJECT_AND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208360"/>
            <a:ext cx="8229600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200150"/>
            <a:ext cx="4038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48200" y="1200150"/>
            <a:ext cx="4038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2699644" y="699542"/>
            <a:ext cx="3744416" cy="3744416"/>
          </a:xfrm>
          <a:prstGeom prst="ellipse">
            <a:avLst/>
          </a:prstGeom>
          <a:solidFill>
            <a:srgbClr val="17365D">
              <a:alpha val="7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699644" y="699542"/>
            <a:ext cx="3744416" cy="3744416"/>
          </a:xfrm>
          <a:prstGeom prst="ellipse">
            <a:avLst/>
          </a:prstGeom>
          <a:solidFill>
            <a:srgbClr val="17365D">
              <a:alpha val="764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0" y="48351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0" y="105958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23339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36511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36511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Relationship Id="rId5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gif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Relationship Id="rId4" Type="http://schemas.openxmlformats.org/officeDocument/2006/relationships/image" Target="../media/image18.gif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3000"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4014" y="1995686"/>
            <a:ext cx="9144000" cy="52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 Management Techniques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-871" y="3075806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 Dr. Rabia Mushtaq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4" y="84080"/>
            <a:ext cx="1685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539552" y="742950"/>
            <a:ext cx="5518348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breaks, give yourself "me time“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j0404427"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282" y="1851670"/>
            <a:ext cx="21336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172" y="1371600"/>
            <a:ext cx="24574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191" y="2378146"/>
            <a:ext cx="2564606" cy="212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467544" y="571500"/>
            <a:ext cx="8136904" cy="402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good care of yourself</a:t>
            </a:r>
            <a:r>
              <a:rPr lang="en-US" sz="36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 healthy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regular rest</a:t>
            </a:r>
            <a:endParaRPr/>
          </a:p>
        </p:txBody>
      </p:sp>
      <p:pic>
        <p:nvPicPr>
          <p:cNvPr descr="j0283964"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2338872"/>
            <a:ext cx="2638425" cy="2255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rrabia\Desktop\Raw-fruits-and-vegetables-5-300x200.jpg" id="199" name="Google Shape;1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2105" y="1098836"/>
            <a:ext cx="2806303" cy="24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467544" y="843558"/>
            <a:ext cx="4752528" cy="375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to say "No"</a:t>
            </a:r>
            <a:r>
              <a:rPr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to pick and choose which things you will say "yes" to and which things you will not.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d10015_"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44" y="1270213"/>
            <a:ext cx="2448272" cy="262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467544" y="987574"/>
            <a:ext cx="4896544" cy="1553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exercise</a:t>
            </a:r>
            <a:endParaRPr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 result for exercise GIF"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514350"/>
            <a:ext cx="3115816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95535" y="571500"/>
            <a:ext cx="7488833" cy="1496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 hobby, do something different</a:t>
            </a:r>
            <a:endParaRPr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0354641"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762440"/>
            <a:ext cx="1980456" cy="2304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83896" id="221" name="Google Shape;2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216" y="1491630"/>
            <a:ext cx="1814362" cy="2273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01580J" id="222" name="Google Shape;22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1265" y="2211710"/>
            <a:ext cx="1825352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2915816" y="628650"/>
            <a:ext cx="5544616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 down</a:t>
            </a:r>
            <a:endParaRPr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your limits and cut down on the number of things you try to do each day.</a:t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2959015" y="3059751"/>
            <a:ext cx="5505772" cy="152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1" marL="55721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your pace. Rushing through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things can lead to mistakes or poor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performance &amp; more stress.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0236207"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059582"/>
            <a:ext cx="1949574" cy="276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971600" y="1275606"/>
            <a:ext cx="4248472" cy="90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Laugh, use humor</a:t>
            </a:r>
            <a:endParaRPr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G00315_" id="237" name="Google Shape;237;p3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041" y="1275606"/>
            <a:ext cx="2392574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1485900" y="800100"/>
            <a:ext cx="34861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Persistence</a:t>
            </a:r>
            <a:endParaRPr b="1"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drrabia\Desktop\persistance.jpg"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851670"/>
            <a:ext cx="5715000" cy="247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611559" y="780777"/>
            <a:ext cx="8044151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CBT</a:t>
            </a:r>
            <a:endParaRPr b="1"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457200" y="1635646"/>
            <a:ext cx="8291264" cy="2962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Philosopher Epictetus Saying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“People are disturbed not by things but by the views which they take of them”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Beck often quoted that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b="1" i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to take the dark sunglasses of depression off and see the world for the bight, wonderful place it is"</a:t>
            </a: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272058" y="483518"/>
            <a:ext cx="8229600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Times New Roman"/>
              <a:buNone/>
            </a:pPr>
            <a:r>
              <a:rPr b="1"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STOPP</a:t>
            </a:r>
            <a:r>
              <a:rPr b="1" lang="en-US" sz="495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899592" y="1275606"/>
            <a:ext cx="6974532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-------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-------- </a:t>
            </a: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 DEEP BREATH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-------- </a:t>
            </a: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-------- </a:t>
            </a: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IN SOME PERSPECTIVE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-------- </a:t>
            </a: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WHAT WORKS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Check for REALISTIC thoughts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Re-rate your emotions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 TIMELY</a:t>
            </a:r>
            <a:endParaRPr sz="20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/>
        </p:nvSpPr>
        <p:spPr>
          <a:xfrm>
            <a:off x="2552693" y="811080"/>
            <a:ext cx="352839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</a:t>
            </a:r>
            <a:endParaRPr/>
          </a:p>
        </p:txBody>
      </p:sp>
      <p:grpSp>
        <p:nvGrpSpPr>
          <p:cNvPr id="114" name="Google Shape;114;p25"/>
          <p:cNvGrpSpPr/>
          <p:nvPr/>
        </p:nvGrpSpPr>
        <p:grpSpPr>
          <a:xfrm>
            <a:off x="796954" y="1563638"/>
            <a:ext cx="6692907" cy="576000"/>
            <a:chOff x="2984974" y="1131591"/>
            <a:chExt cx="5611090" cy="576000"/>
          </a:xfrm>
        </p:grpSpPr>
        <p:sp>
          <p:nvSpPr>
            <p:cNvPr id="115" name="Google Shape;115;p25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 flipH="1" rot="-5400000">
              <a:off x="2983425" y="1133140"/>
              <a:ext cx="576000" cy="572901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" name="Google Shape;117;p25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/>
            </a:p>
          </p:txBody>
        </p:sp>
        <p:sp>
          <p:nvSpPr>
            <p:cNvPr id="118" name="Google Shape;118;p25"/>
            <p:cNvSpPr txBox="1"/>
            <p:nvPr/>
          </p:nvSpPr>
          <p:spPr>
            <a:xfrm>
              <a:off x="3694421" y="1203599"/>
              <a:ext cx="4752528" cy="4001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-609600" lvl="0" marL="6096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Stress Management</a:t>
              </a:r>
              <a:endPara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9" name="Google Shape;119;p25"/>
          <p:cNvGrpSpPr/>
          <p:nvPr/>
        </p:nvGrpSpPr>
        <p:grpSpPr>
          <a:xfrm>
            <a:off x="827960" y="2316131"/>
            <a:ext cx="6661901" cy="576000"/>
            <a:chOff x="2984973" y="1131591"/>
            <a:chExt cx="5611091" cy="576000"/>
          </a:xfrm>
        </p:grpSpPr>
        <p:sp>
          <p:nvSpPr>
            <p:cNvPr id="120" name="Google Shape;120;p25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 flipH="1" rot="-5400000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Google Shape;122;p25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/>
            </a:p>
          </p:txBody>
        </p:sp>
        <p:sp>
          <p:nvSpPr>
            <p:cNvPr id="123" name="Google Shape;123;p25"/>
            <p:cNvSpPr txBox="1"/>
            <p:nvPr/>
          </p:nvSpPr>
          <p:spPr>
            <a:xfrm>
              <a:off x="3694421" y="1203599"/>
              <a:ext cx="4752528" cy="4001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Behavioral Techniques</a:t>
              </a:r>
              <a:endPara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4" name="Google Shape;124;p25"/>
          <p:cNvGrpSpPr/>
          <p:nvPr/>
        </p:nvGrpSpPr>
        <p:grpSpPr>
          <a:xfrm>
            <a:off x="792600" y="3140599"/>
            <a:ext cx="6692907" cy="576000"/>
            <a:chOff x="2984974" y="1131591"/>
            <a:chExt cx="5611090" cy="576000"/>
          </a:xfrm>
        </p:grpSpPr>
        <p:sp>
          <p:nvSpPr>
            <p:cNvPr id="125" name="Google Shape;125;p25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25"/>
            <p:cNvSpPr/>
            <p:nvPr/>
          </p:nvSpPr>
          <p:spPr>
            <a:xfrm flipH="1" rot="-5400000">
              <a:off x="2983425" y="1133140"/>
              <a:ext cx="576000" cy="572901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" name="Google Shape;127;p25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" name="Google Shape;128;p25"/>
            <p:cNvSpPr txBox="1"/>
            <p:nvPr/>
          </p:nvSpPr>
          <p:spPr>
            <a:xfrm>
              <a:off x="3694421" y="1203599"/>
              <a:ext cx="4752528" cy="4001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-609600" lvl="0" marL="6096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Cognitive Techniques</a:t>
              </a:r>
              <a:endPara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0" y="171450"/>
            <a:ext cx="611505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457200" y="208360"/>
            <a:ext cx="8229600" cy="8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457200" y="1200150"/>
            <a:ext cx="4038600" cy="339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5" name="Google Shape;135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755576" y="843558"/>
            <a:ext cx="365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to relax</a:t>
            </a:r>
            <a:endParaRPr b="1"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 result for learn to relax GIF"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435" y="555526"/>
            <a:ext cx="3228975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251520" y="1035551"/>
            <a:ext cx="6172200" cy="1079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support system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 result for support system"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880" y="1851670"/>
            <a:ext cx="329446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971548" y="843558"/>
            <a:ext cx="331241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None/>
            </a:pPr>
            <a:r>
              <a:rPr b="1" lang="en-US" sz="4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realistic</a:t>
            </a:r>
            <a:endParaRPr b="1" sz="4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d07022_" id="156" name="Google Shape;15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0" y="228600"/>
            <a:ext cx="1912144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49" y="1995686"/>
            <a:ext cx="291941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7708" y="2787774"/>
            <a:ext cx="3300413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755576" y="2043253"/>
            <a:ext cx="4402832" cy="2527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other ways to think about stressful situations.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"Life is 10% what happens to us, and 90% how we react to it."</a:t>
            </a:r>
            <a:endParaRPr/>
          </a:p>
        </p:txBody>
      </p:sp>
      <p:pic>
        <p:nvPicPr>
          <p:cNvPr descr="bd06663_"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168" y="1777921"/>
            <a:ext cx="2178873" cy="22566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>
            <a:off x="780692" y="1131590"/>
            <a:ext cx="44980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your attitude</a:t>
            </a:r>
            <a:r>
              <a:rPr b="0" i="0" lang="en-US" sz="36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539552" y="843558"/>
            <a:ext cx="2628900" cy="87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None/>
            </a:pPr>
            <a:r>
              <a:rPr b="1" lang="en-US" sz="4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Gratitude</a:t>
            </a:r>
            <a:endParaRPr b="1" sz="4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drrabia\Desktop\images....jpg" id="173" name="Google Shape;1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2" y="1851670"/>
            <a:ext cx="4972842" cy="1709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rrabia\Desktop\gratitude.jpg" id="174" name="Google Shape;174;p3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048" y="843558"/>
            <a:ext cx="3456384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251520" y="944340"/>
            <a:ext cx="6327776" cy="776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rPr b="1" lang="en-US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organized and take charge</a:t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0230502" id="181" name="Google Shape;181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1923678"/>
            <a:ext cx="2826544" cy="247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048" y="1923678"/>
            <a:ext cx="3672408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3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